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4" r:id="rId2"/>
    <p:sldId id="267" r:id="rId3"/>
    <p:sldId id="258" r:id="rId4"/>
    <p:sldId id="268" r:id="rId5"/>
    <p:sldId id="259" r:id="rId6"/>
    <p:sldId id="269" r:id="rId7"/>
    <p:sldId id="260" r:id="rId8"/>
    <p:sldId id="270" r:id="rId9"/>
    <p:sldId id="261" r:id="rId10"/>
    <p:sldId id="265" r:id="rId11"/>
    <p:sldId id="256" r:id="rId12"/>
    <p:sldId id="266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1"/>
  </p:normalViewPr>
  <p:slideViewPr>
    <p:cSldViewPr snapToGrid="0">
      <p:cViewPr varScale="1">
        <p:scale>
          <a:sx n="83" d="100"/>
          <a:sy n="83" d="100"/>
        </p:scale>
        <p:origin x="40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D7BFE-AA89-4754-B3CA-436D4509CCCB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03E6-A202-47CB-AB9C-8055E7160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0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B03E6-A202-47CB-AB9C-8055E71602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3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sharp end-oriented egg that bounces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B03E6-A202-47CB-AB9C-8055E71602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Sharp end-oriented egg that cracks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B03E6-A202-47CB-AB9C-8055E71602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Blunt end-oriented egg that bounces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B03E6-A202-47CB-AB9C-8055E71602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77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Blund</a:t>
            </a:r>
            <a:r>
              <a:rPr lang="en-US" dirty="0"/>
              <a:t> end-oriented that cracks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B03E6-A202-47CB-AB9C-8055E71602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1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egg that bounces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B03E6-A202-47CB-AB9C-8055E71602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13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Horizontal egg that cracks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B03E6-A202-47CB-AB9C-8055E71602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2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2A65-673C-1475-7BC5-02921C9DD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373C7-7EBD-21D6-E5DC-1EFF541FE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8D99-54D6-DE36-692B-B59D9128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AE039-D7F9-5BF8-1C1C-AFB9C7C4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04930-FB8E-E513-6A36-D10B3F92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4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FC70-6E9E-15FE-4DC6-80323EC8F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D75AF-A339-A122-14D2-202463E30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DF996-C021-8EA0-1777-FCB609286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4F6DE-8391-2F30-C5A8-DB2A34E5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A6861-1D65-0C76-116D-FDB37D73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7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3C1F8-7D9E-0CE1-2722-67FA433F2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9B037-231E-5486-9D3C-A0B0C1C3F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404C4-380D-A0DE-F11B-035210B6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C7731-5F58-47C9-15C5-22A0591D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F3466-D2DC-8F2C-FEB9-1DE47789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0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0786-5835-9B39-DF66-DFDBD2CC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3F062-F037-4497-C6B2-9A6C4CE7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AB3DF-9ADC-B024-094F-655B18F8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59824-777A-BE19-45E2-9BE95893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07B14-7B0B-478C-961C-15978B49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8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345C-35DF-BEE6-673E-97448F1C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6B4D-ADE8-EF06-0183-E689B95CA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A310B-591F-ECB2-89BD-EA17BB90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4CE7A-314B-7ED8-8C13-731F8010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5BFE-CC0B-5B3F-8132-2F19F89E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30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B86A-0C3B-F856-8C8E-3560A808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CADD4-AA09-D565-D51C-23D429CEC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7C30E-9DC5-6AAB-352E-A1BC93A7A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1AEE2-2F21-2422-ABDD-11612223F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E2345-6127-BF2B-3E8A-38857202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29AA1-D011-C975-233F-0B8138F3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3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FA54-D4B5-2D43-42B6-200C7F88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5C849-65D6-CD3C-80EF-6D2FB5BA1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92ABC-6888-B2D3-D70B-0E58AD5B4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83B3C-5E8C-F42E-F148-082B1D2BB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49D2E-D819-B594-6EDD-C050D5137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6FFDC0-9F74-E8C5-B085-63061ACE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28DA09-5B12-CF2B-382B-F5A94B7A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A22BD-14EC-DA65-68C3-D549B7BE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31A1-1C99-F23A-E2D6-94DA8A2B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A05116-5C0A-A332-0F4C-811A3B9A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D4096-916F-317B-F578-1C657A67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6C79-798D-7D3C-5EEB-C7A7849F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30F5A-921A-4E0E-8B44-7EF53E39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F2C2E-0FF4-7322-2B4B-C78C8BE8B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5063E-B83F-A08B-13BD-32F2208A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38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7481-C69F-7DE4-CB92-E9942FFC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2EF62-ECE3-02F7-2C50-ED1D680B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BF918-65EA-E5CC-0DB7-D9FF354CC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A60BD-1C50-6454-B7E5-0E73DD9B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0BB77-493A-971D-11AA-FF348966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B87C9-15A7-8BA3-0362-8F2D4EC2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F254-95D5-1E0D-F095-83299897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5E12C-1321-C329-C180-B585B3084F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86BED-3C52-4004-0F5A-572B6E136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0B844-26D9-E737-ADA9-4C45A29D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62820-F884-963F-A1DC-287DEC2E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D4969-BBD2-E971-1AF2-80CA68E9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3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79499-BB30-FA74-544E-1E84BE939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7C784-1D63-74DD-C07D-8722A4C25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65A8B-329F-14B1-4772-2375264D8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3BD9E-4D06-D941-AA65-70B5715B3DD1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3D345-8A6D-C48E-1FFA-112FED205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7A3E8-21E6-E2FF-E57F-24099467C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51C56-45A9-D740-9D0D-70F30D86E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4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2DFB2-368F-3685-DB0E-0268747E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05" y="5970104"/>
            <a:ext cx="10972322" cy="528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97F6F-484C-0167-1B14-2F0E3DAA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9928" y="1772682"/>
            <a:ext cx="11310090" cy="4005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78FD6-0206-B7BE-479C-286655B8E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725" y="525019"/>
            <a:ext cx="6968512" cy="90379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1529A-9F27-DA95-33D2-A0472F82380A}"/>
              </a:ext>
            </a:extLst>
          </p:cNvPr>
          <p:cNvCxnSpPr/>
          <p:nvPr/>
        </p:nvCxnSpPr>
        <p:spPr>
          <a:xfrm>
            <a:off x="272955" y="1423912"/>
            <a:ext cx="114982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5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pagestyle{empty}&#10;\begin{document}&#10;&#10;\center &#10;\textbf{Horizontal Drop} &#10;&#10;\noindent  Bounce \&amp; No Crack&#10;&#10;\end{document}" title="IguanaTex Bitmap Display">
            <a:extLst>
              <a:ext uri="{FF2B5EF4-FFF2-40B4-BE49-F238E27FC236}">
                <a16:creationId xmlns:a16="http://schemas.microsoft.com/office/drawing/2014/main" id="{CE514FB6-028C-02DD-A6D6-9513297DA4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21577" y="2535646"/>
            <a:ext cx="5748845" cy="125904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192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orizontal_bounce.mov">
            <a:hlinkClick r:id="" action="ppaction://media"/>
            <a:extLst>
              <a:ext uri="{FF2B5EF4-FFF2-40B4-BE49-F238E27FC236}">
                <a16:creationId xmlns:a16="http://schemas.microsoft.com/office/drawing/2014/main" id="{D25247BC-C3D6-7855-ABF6-BD24AA0EF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</p:transition>
    </mc:Choice>
    <mc:Fallback xmlns="">
      <p:transition spd="med" advClick="0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pagestyle{empty}&#10;\begin{document}&#10;&#10;\center &#10;\textbf{Horizontal Drop} &#10;&#10;\noindent  No Bounce \&amp; Crack&#10;&#10;\end{document}" title="IguanaTex Bitmap Display">
            <a:extLst>
              <a:ext uri="{FF2B5EF4-FFF2-40B4-BE49-F238E27FC236}">
                <a16:creationId xmlns:a16="http://schemas.microsoft.com/office/drawing/2014/main" id="{83E44D82-DAE4-EE34-A55C-6B252685E6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21577" y="2535646"/>
            <a:ext cx="5748844" cy="125904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rizontal_crack.MOV">
            <a:hlinkClick r:id="" action="ppaction://media"/>
            <a:extLst>
              <a:ext uri="{FF2B5EF4-FFF2-40B4-BE49-F238E27FC236}">
                <a16:creationId xmlns:a16="http://schemas.microsoft.com/office/drawing/2014/main" id="{6F39B070-6BA4-73D7-2433-FD0FDAC7E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">
        <p:fade/>
      </p:transition>
    </mc:Choice>
    <mc:Fallback xmlns="">
      <p:transition spd="med" advClick="0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}&#10;\pagestyle{empty}&#10;\begin{document}&#10;&#10;\center &#10;\textbf{Vertical Drop - Sharp End} &#10;&#10;\noindent Bounce \&amp; No Crack&#10;&#10;\end{document}" title="IguanaTex Bitmap Display">
            <a:extLst>
              <a:ext uri="{FF2B5EF4-FFF2-40B4-BE49-F238E27FC236}">
                <a16:creationId xmlns:a16="http://schemas.microsoft.com/office/drawing/2014/main" id="{54E7C65B-EA29-3ACE-3EA8-F18B4B7DDE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29220" y="2548899"/>
            <a:ext cx="8761827" cy="12630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238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rp_bounce.mov">
            <a:hlinkClick r:id="" action="ppaction://media"/>
            <a:extLst>
              <a:ext uri="{FF2B5EF4-FFF2-40B4-BE49-F238E27FC236}">
                <a16:creationId xmlns:a16="http://schemas.microsoft.com/office/drawing/2014/main" id="{57487EAE-0394-BE0B-08EB-B817679A6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0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\documentclass{article}&#10;\usepackage{amsmath}&#10;\pagestyle{empty}&#10;\begin{document}&#10;&#10;\center &#10;\textbf{Vertical Drop - Sharp End} &#10;&#10;\noindent No Bounce \&amp; Crack&#10;&#10;\end{document}" title="IguanaTex Bitmap Display">
            <a:extLst>
              <a:ext uri="{FF2B5EF4-FFF2-40B4-BE49-F238E27FC236}">
                <a16:creationId xmlns:a16="http://schemas.microsoft.com/office/drawing/2014/main" id="{FFC2EE32-58D1-86AE-8EF6-0FDAFED73B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29221" y="2548899"/>
            <a:ext cx="8761833" cy="12630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6813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rp_crack.MOV">
            <a:hlinkClick r:id="" action="ppaction://media"/>
            <a:extLst>
              <a:ext uri="{FF2B5EF4-FFF2-40B4-BE49-F238E27FC236}">
                <a16:creationId xmlns:a16="http://schemas.microsoft.com/office/drawing/2014/main" id="{67B6115A-707D-E351-D4A6-90CE8D16A4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\documentclass{article}&#10;\usepackage{amsmath}&#10;\pagestyle{empty}&#10;\begin{document}&#10;&#10;\center &#10;\textbf{Vertical Drop - Blunt End} &#10;&#10;\noindent  Bounce \&amp; No Crack&#10;&#10;\end{document}" title="IguanaTex Bitmap Display">
            <a:extLst>
              <a:ext uri="{FF2B5EF4-FFF2-40B4-BE49-F238E27FC236}">
                <a16:creationId xmlns:a16="http://schemas.microsoft.com/office/drawing/2014/main" id="{58ADAA22-213C-A948-01ED-BCFCD9653E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29221" y="2548899"/>
            <a:ext cx="8686612" cy="125904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7577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unt_bounce.mov">
            <a:hlinkClick r:id="" action="ppaction://media"/>
            <a:extLst>
              <a:ext uri="{FF2B5EF4-FFF2-40B4-BE49-F238E27FC236}">
                <a16:creationId xmlns:a16="http://schemas.microsoft.com/office/drawing/2014/main" id="{1FBDE29B-3170-256D-F3BE-DA0476FA1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documentclass{article}&#10;\usepackage{amsmath}&#10;\pagestyle{empty}&#10;\begin{document}&#10;&#10;\center &#10;\textbf{Vertical Drop - Blunt End} &#10;&#10;\noindent  No Bounce \&amp; Crack&#10;&#10;\end{document}" title="IguanaTex Bitmap Display">
            <a:extLst>
              <a:ext uri="{FF2B5EF4-FFF2-40B4-BE49-F238E27FC236}">
                <a16:creationId xmlns:a16="http://schemas.microsoft.com/office/drawing/2014/main" id="{D74E0570-04FC-5CCA-2E76-1B6390DD36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29221" y="2548899"/>
            <a:ext cx="8686614" cy="125904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09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unt_crack.mov">
            <a:hlinkClick r:id="" action="ppaction://media"/>
            <a:extLst>
              <a:ext uri="{FF2B5EF4-FFF2-40B4-BE49-F238E27FC236}">
                <a16:creationId xmlns:a16="http://schemas.microsoft.com/office/drawing/2014/main" id="{0DA7ADFA-534C-BCD6-8E1B-E97B9D0F25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3564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659.542"/>
  <p:tag name="LATEXADDIN" val="\documentclass{article}&#10;\usepackage{amsmath}&#10;\pagestyle{empty}&#10;\begin{document}&#10;&#10;\center &#10;\textbf{Vertical Drop - Sharp End} &#10;&#10;\noindent Bounce \&amp; No Crack&#10;&#10;\end{document}"/>
  <p:tag name="IGUANATEXSIZE" val="20"/>
  <p:tag name="IGUANATEXCURSOR" val="12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.2201"/>
  <p:tag name="ORIGINALWIDTH" val="1659.542"/>
  <p:tag name="LATEXADDIN" val="\documentclass{article}&#10;\usepackage{amsmath}&#10;\pagestyle{empty}&#10;\begin{document}&#10;&#10;\center &#10;\textbf{Vertical Drop - Sharp End} &#10;&#10;\noindent No Bounce \&amp; Crack&#10;&#10;\end{document}"/>
  <p:tag name="IGUANATEXSIZE" val="20"/>
  <p:tag name="IGUANATEXCURSOR" val="14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1645.294"/>
  <p:tag name="LATEXADDIN" val="\documentclass{article}&#10;\usepackage{amsmath}&#10;\pagestyle{empty}&#10;\begin{document}&#10;&#10;\center &#10;\textbf{Vertical Drop - Blunt End} &#10;&#10;\noindent  Bounce \&amp; No Crack&#10;&#10;\end{document}"/>
  <p:tag name="IGUANATEXSIZE" val="20"/>
  <p:tag name="IGUANATEXCURSOR" val="15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1645.294"/>
  <p:tag name="LATEXADDIN" val="\documentclass{article}&#10;\usepackage{amsmath}&#10;\pagestyle{empty}&#10;\begin{document}&#10;&#10;\center &#10;\textbf{Vertical Drop - Blunt End} &#10;&#10;\noindent  No Bounce \&amp; Crack&#10;&#10;\end{document}"/>
  <p:tag name="IGUANATEXSIZE" val="20"/>
  <p:tag name="IGUANATEXCURSOR" val="15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1088.864"/>
  <p:tag name="LATEXADDIN" val="\documentclass{article}&#10;\usepackage{amsmath}&#10;\pagestyle{empty}&#10;\begin{document}&#10;&#10;\center &#10;\textbf{Horizontal Drop} &#10;&#10;\noindent  Bounce \&amp; No Crack&#10;&#10;\end{document}"/>
  <p:tag name="IGUANATEXSIZE" val="20"/>
  <p:tag name="IGUANATEXCURSOR" val="14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8.4702"/>
  <p:tag name="ORIGINALWIDTH" val="1088.864"/>
  <p:tag name="LATEXADDIN" val="\documentclass{article}&#10;\usepackage{amsmath}&#10;\pagestyle{empty}&#10;\begin{document}&#10;&#10;\center &#10;\textbf{Horizontal Drop} &#10;&#10;\noindent  No Bounce \&amp; Crack&#10;&#10;\end{document}"/>
  <p:tag name="IGUANATEXSIZE" val="20"/>
  <p:tag name="IGUANATEXCURSOR" val="14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34</Words>
  <Application>Microsoft Office PowerPoint</Application>
  <PresentationFormat>Widescreen</PresentationFormat>
  <Paragraphs>13</Paragraphs>
  <Slides>13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Avishai Jeselsohn</dc:creator>
  <cp:lastModifiedBy>Brendan Unikewicz</cp:lastModifiedBy>
  <cp:revision>13</cp:revision>
  <dcterms:created xsi:type="dcterms:W3CDTF">2024-10-09T21:02:40Z</dcterms:created>
  <dcterms:modified xsi:type="dcterms:W3CDTF">2025-03-12T19:18:42Z</dcterms:modified>
</cp:coreProperties>
</file>